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74308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Путешествие по улицам родного города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static.wixstatic.com/media/8cc2d6_ff06b0d825cc4034aaf42debf118dfa1.jpg"/>
          <p:cNvPicPr>
            <a:picLocks noChangeAspect="1" noChangeArrowheads="1"/>
          </p:cNvPicPr>
          <p:nvPr/>
        </p:nvPicPr>
        <p:blipFill>
          <a:blip r:embed="rId3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142844" y="2500306"/>
            <a:ext cx="8838916" cy="344479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Памятник букве Ё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000108"/>
            <a:ext cx="8358246" cy="2571767"/>
          </a:xfrm>
        </p:spPr>
        <p:txBody>
          <a:bodyPr/>
          <a:lstStyle/>
          <a:p>
            <a:r>
              <a:rPr lang="ru-RU" sz="2400" i="1" dirty="0" smtClean="0"/>
              <a:t>В 2005 году 4-го сентября прошло торжественное открытие памятника, это событие совпало с 160-летием памятнику Карамзину. Так получилось, что Карамзин стал первым автором, использовавший букву Ё в своих работах.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cs7004.vk.me/c605125/v605125794/b713/FJ2_NWqo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14620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Памятник дивану Обломова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 Ульяновске можно найти много необычных памятников, среди которых особого внимания заслуживает символический философский диван Обломова. Он был открыт 28 октября 2005 года в сквере у памятника. Он представляет собой диван длиной чуть более двух метров, изготовленный из </a:t>
            </a:r>
            <a:r>
              <a:rPr lang="ru-RU" sz="2400" i="1" dirty="0" err="1" smtClean="0"/>
              <a:t>металлопластика</a:t>
            </a:r>
            <a:endParaRPr lang="ru-RU" sz="2400" i="1" dirty="0"/>
          </a:p>
        </p:txBody>
      </p:sp>
      <p:pic>
        <p:nvPicPr>
          <p:cNvPr id="24578" name="Picture 2" descr="http://www.openarium.ru/%D1%84%D0%BE%D1%82%D0%BE/%D1%80%D0%BE%D1%81%D1%81%D0%B8%D1%8F/%D1%83%D0%BB%D1%8C%D1%8F%D0%BD%D0%BE%D0%B2%D1%81%D0%BA/%D0%BF%D0%B0%D0%BC%D1%8F%D1%82%D0%BD%D0%B8%D0%BA-%D0%B4%D0%B8%D0%B2%D0%B0%D0%BD%D1%83-%D0%BE%D0%B1%D0%BB%D0%BE%D0%BC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57912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Ульяновский областной драматический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Ульяновский драматический театр имени И.А. Гончарова был создан в 1879 году</a:t>
            </a:r>
            <a:r>
              <a:rPr lang="ru-RU" sz="2400" i="1" dirty="0" smtClean="0"/>
              <a:t>.</a:t>
            </a:r>
            <a:r>
              <a:rPr lang="ru-RU" sz="2400" i="1" dirty="0" smtClean="0"/>
              <a:t> Изначально он располагался в здании на перекрестке улиц Гончарова и Карла Либкнехта, но сегодня он находится на перекрестке улиц Ленина и Советской. </a:t>
            </a:r>
            <a:endParaRPr lang="ru-RU" sz="2400" dirty="0"/>
          </a:p>
        </p:txBody>
      </p:sp>
      <p:pic>
        <p:nvPicPr>
          <p:cNvPr id="25604" name="Picture 4" descr="http://infotour34.ru/upload/resize_cache/iblock/9da/610_1800_1/9daf26ee38d78abd37792174ad0370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5572164" cy="37452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30" name="Picture 6" descr="http://www.xn----etbbccxeh8aacup.xn--p1ai/images/photos/origin/map909885/obj90988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14290"/>
            <a:ext cx="4570889" cy="3429024"/>
          </a:xfrm>
          <a:prstGeom prst="rect">
            <a:avLst/>
          </a:prstGeom>
          <a:noFill/>
        </p:spPr>
      </p:pic>
      <p:pic>
        <p:nvPicPr>
          <p:cNvPr id="26628" name="Picture 4" descr="http://cs402119.vk.me/v402119118/ccdc/k0rEpH7rD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28"/>
            <a:ext cx="4572032" cy="3050545"/>
          </a:xfrm>
          <a:prstGeom prst="rect">
            <a:avLst/>
          </a:prstGeom>
          <a:noFill/>
        </p:spPr>
      </p:pic>
      <p:pic>
        <p:nvPicPr>
          <p:cNvPr id="26626" name="Picture 2" descr="http://www.teatr-tolstogo.ru/uploads/images/gallery/1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643470" cy="3087908"/>
          </a:xfrm>
          <a:prstGeom prst="rect">
            <a:avLst/>
          </a:prstGeom>
          <a:noFill/>
        </p:spPr>
      </p:pic>
      <p:pic>
        <p:nvPicPr>
          <p:cNvPr id="26632" name="Picture 8" descr="http://www.uprava.mv.ru/img_new/11-2008/itogifestival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1429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</a:t>
            </a:r>
            <a:r>
              <a:rPr lang="ru-RU" sz="2600" i="1" dirty="0" smtClean="0"/>
              <a:t>«Там </a:t>
            </a:r>
            <a:r>
              <a:rPr lang="ru-RU" sz="2600" i="1" dirty="0" smtClean="0"/>
              <a:t>много исторических домов,</a:t>
            </a:r>
            <a:br>
              <a:rPr lang="ru-RU" sz="2600" i="1" dirty="0" smtClean="0"/>
            </a:br>
            <a:r>
              <a:rPr lang="ru-RU" sz="2600" i="1" dirty="0" smtClean="0"/>
              <a:t>Где жили те, кто до сих пор известен:</a:t>
            </a:r>
            <a:br>
              <a:rPr lang="ru-RU" sz="2600" i="1" dirty="0" smtClean="0"/>
            </a:br>
            <a:r>
              <a:rPr lang="ru-RU" sz="2600" i="1" dirty="0" smtClean="0"/>
              <a:t>Там рождены и Керенский, и Ленин,</a:t>
            </a:r>
            <a:br>
              <a:rPr lang="ru-RU" sz="2600" i="1" dirty="0" smtClean="0"/>
            </a:br>
            <a:r>
              <a:rPr lang="ru-RU" sz="2600" i="1" dirty="0" smtClean="0"/>
              <a:t>И Карамзин там жил, и Гончаров.</a:t>
            </a:r>
            <a:br>
              <a:rPr lang="ru-RU" sz="2600" i="1" dirty="0" smtClean="0"/>
            </a:br>
            <a:r>
              <a:rPr lang="ru-RU" sz="2600" i="1" dirty="0" smtClean="0"/>
              <a:t/>
            </a:r>
            <a:br>
              <a:rPr lang="ru-RU" sz="2600" i="1" dirty="0" smtClean="0"/>
            </a:br>
            <a:endParaRPr lang="ru-RU" sz="26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29190" y="1000108"/>
            <a:ext cx="42148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Там </a:t>
            </a:r>
            <a:r>
              <a:rPr lang="ru-RU" i="1" dirty="0" smtClean="0"/>
              <a:t>создан был чувашский алфавит,</a:t>
            </a:r>
            <a:br>
              <a:rPr lang="ru-RU" i="1" dirty="0" smtClean="0"/>
            </a:br>
            <a:r>
              <a:rPr lang="ru-RU" i="1" dirty="0" smtClean="0"/>
              <a:t>Учился Иванов в </a:t>
            </a:r>
            <a:r>
              <a:rPr lang="ru-RU" i="1" dirty="0" err="1" smtClean="0"/>
              <a:t>Симбирской</a:t>
            </a:r>
            <a:r>
              <a:rPr lang="ru-RU" i="1" dirty="0" smtClean="0"/>
              <a:t> школе,</a:t>
            </a:r>
            <a:br>
              <a:rPr lang="ru-RU" i="1" dirty="0" smtClean="0"/>
            </a:br>
            <a:r>
              <a:rPr lang="ru-RU" i="1" dirty="0" smtClean="0"/>
              <a:t>О Ленина отца мы помним роли,</a:t>
            </a:r>
            <a:br>
              <a:rPr lang="ru-RU" i="1" dirty="0" smtClean="0"/>
            </a:br>
            <a:r>
              <a:rPr lang="ru-RU" i="1" dirty="0" smtClean="0"/>
              <a:t>И Яковлев Иван тем знаменит.»</a:t>
            </a:r>
            <a:endParaRPr lang="ru-RU" dirty="0"/>
          </a:p>
        </p:txBody>
      </p:sp>
      <p:pic>
        <p:nvPicPr>
          <p:cNvPr id="5" name="Picture 4" descr="http://img-fotki.yandex.ru/get/5907/22264419.9c/0_61d48_584ab88e_XXL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00034" y="3357538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Музей И.А.Гончарова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3786214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Единственный в стране историко-литературный музей И.А.Гончарова находится в Ульяновске. Он был открыт 17 июня 1982 года в доме, где родился будущий великий романист. </a:t>
            </a:r>
            <a:endParaRPr lang="ru-RU" sz="2400" i="1" dirty="0"/>
          </a:p>
        </p:txBody>
      </p:sp>
      <p:pic>
        <p:nvPicPr>
          <p:cNvPr id="15362" name="Picture 2" descr="http://www.openarium.ru/%D1%84%D0%BE%D1%82%D0%BE/%D1%80%D0%BE%D1%81%D1%81%D0%B8%D1%8F/%D1%83%D0%BB%D1%8C%D1%8F%D0%BD%D0%BE%D0%B2%D1%81%D0%BA/%D0%B8%D1%81%D1%82%D0%BE%D1%80%D0%B8%D0%BA%D0%BE-%D0%BB%D0%B8%D1%82%D0%B5%D1%80%D0%B0%D1%82%D1%83%D1%80%D0%BD%D1%8B%D0%B9-%D0%BC%D1%83%D0%B7%D0%B5%D0%B9-%D0%B8%D0%B0%D0%B3%D0%BE%D0%BD%D1%87%D0%B0%D1%80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7814732" cy="355404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ulyanovsk.go2all.ru/imgs/43/17/68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500594" cy="3375446"/>
          </a:xfrm>
          <a:prstGeom prst="rect">
            <a:avLst/>
          </a:prstGeom>
          <a:noFill/>
        </p:spPr>
      </p:pic>
      <p:pic>
        <p:nvPicPr>
          <p:cNvPr id="17410" name="Picture 2" descr="http://sdelanounas.ru/i/d/w/dWxnb3YucnUvcHViL2ltYWdlcy9hdHRzL25ld3MvZ2FsbGVyeS8xODA2MjAxMmRvbWdvbmNoYXJvdmE0OS5qcGc_X19pZD0xODY4Mg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876"/>
            <a:ext cx="4714908" cy="3143272"/>
          </a:xfrm>
          <a:prstGeom prst="rect">
            <a:avLst/>
          </a:prstGeom>
          <a:noFill/>
        </p:spPr>
      </p:pic>
      <p:pic>
        <p:nvPicPr>
          <p:cNvPr id="17414" name="Picture 6" descr="http://www.ulyanovskcity.ru/images/users/photos/medium/162119_64_sdc11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42"/>
            <a:ext cx="3571900" cy="2678925"/>
          </a:xfrm>
          <a:prstGeom prst="rect">
            <a:avLst/>
          </a:prstGeom>
          <a:noFill/>
        </p:spPr>
      </p:pic>
      <p:pic>
        <p:nvPicPr>
          <p:cNvPr id="17418" name="Picture 10" descr="http://ul-museum.studnotes.ru/museums/peop/gonch/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42918"/>
            <a:ext cx="3915821" cy="2643179"/>
          </a:xfrm>
          <a:prstGeom prst="rect">
            <a:avLst/>
          </a:prstGeom>
          <a:noFill/>
        </p:spPr>
      </p:pic>
      <p:pic>
        <p:nvPicPr>
          <p:cNvPr id="17416" name="Picture 8" descr="http://ulgrad.ru/wp-content/uploads/2012/06/CIMG5729-600x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14290"/>
            <a:ext cx="3143272" cy="396052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Музей-мемориал В.И.Ленина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Музей-мемориал В.И. Ленина был открыт в Ульяновске 2 ноября 1941 года. С апреля 1970 года он размещается в здании Ленинского мемориала, который является памятником истории, культуры и архитектуры XX века.</a:t>
            </a:r>
            <a:endParaRPr lang="ru-RU" sz="2400" dirty="0"/>
          </a:p>
        </p:txBody>
      </p:sp>
      <p:pic>
        <p:nvPicPr>
          <p:cNvPr id="18434" name="Picture 2" descr="http://cs402430.userapi.com/v402430449/4681/NbhLNgXgU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5715255" cy="38063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openarium.ru/%D1%84%D0%BE%D1%82%D0%BE/%D1%80%D0%BE%D1%81%D1%81%D0%B8%D1%8F/%D1%83%D0%BB%D1%8C%D1%8F%D0%BD%D0%BE%D0%B2%D1%81%D0%BA/%D0%BC%D1%83%D0%B7%D0%B5%D0%B9-%D0%BC%D0%B5%D0%BC%D0%BE%D1%80%D0%B8%D0%B0%D0%BB-%D0%B2%D0%B8%D0%BB%D0%B5%D0%BD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775193" cy="2686046"/>
          </a:xfrm>
          <a:prstGeom prst="rect">
            <a:avLst/>
          </a:prstGeom>
          <a:noFill/>
        </p:spPr>
      </p:pic>
      <p:pic>
        <p:nvPicPr>
          <p:cNvPr id="19460" name="Picture 4" descr="http://image.nachrichten.de/image/large/urn-newsml-dpa-com-20090101-131114-99-01459_large_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43248"/>
            <a:ext cx="4714908" cy="3536181"/>
          </a:xfrm>
          <a:prstGeom prst="rect">
            <a:avLst/>
          </a:prstGeom>
          <a:noFill/>
        </p:spPr>
      </p:pic>
      <p:pic>
        <p:nvPicPr>
          <p:cNvPr id="19462" name="Picture 6" descr="http://ulplaces.ru/images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00174"/>
            <a:ext cx="4786338" cy="358975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Сквер Н.М. Карамзина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Несомненно главной частью сквера является памятник Карамзину. Он был воздвигнут в 1844 году и до сих пор своей красотой, оригинальностью и изящностью привлекает к себе </a:t>
            </a:r>
            <a:r>
              <a:rPr lang="ru-RU" sz="2400" i="1" dirty="0" smtClean="0"/>
              <a:t>внимание.</a:t>
            </a:r>
            <a:endParaRPr lang="ru-RU" sz="2400" dirty="0"/>
          </a:p>
        </p:txBody>
      </p:sp>
      <p:pic>
        <p:nvPicPr>
          <p:cNvPr id="20482" name="Picture 2" descr="http://1ul.ru/upload/file/publication/100415_ultpp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6429420" cy="415233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10" name="Picture 6" descr="http://mosaica.ru/sites/default/files/news/preview/2012/07/02/fdmdmgmgdjgmh.%D0%BC%D0%B0%D1%81%D1%88%D1%82%D0%B0%D0%B1%D0%B8%D1%80%D0%BE%D0%B2%D0%B0%D0%BD%D0%BD%D0%BE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714908" cy="3145728"/>
          </a:xfrm>
          <a:prstGeom prst="rect">
            <a:avLst/>
          </a:prstGeom>
          <a:noFill/>
        </p:spPr>
      </p:pic>
      <p:pic>
        <p:nvPicPr>
          <p:cNvPr id="21508" name="Picture 4" descr="http://pbs.twimg.com/media/B7QBC89IcAEREfZ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71810"/>
            <a:ext cx="5480151" cy="3643314"/>
          </a:xfrm>
          <a:prstGeom prst="rect">
            <a:avLst/>
          </a:prstGeom>
          <a:noFill/>
        </p:spPr>
      </p:pic>
      <p:pic>
        <p:nvPicPr>
          <p:cNvPr id="21506" name="Picture 2" descr="http://img1.liveinternet.ru/images/attach/b/4/105/187/105187909_karamzi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3808558" cy="50006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9.mindmix.ru/17/97/349717/1/6147401/0.jpe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5000660" cy="2143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i="1" dirty="0" smtClean="0"/>
              <a:t>      «Волга</a:t>
            </a:r>
            <a:r>
              <a:rPr lang="ru-RU" sz="2600" i="1" dirty="0" smtClean="0"/>
              <a:t>, Волга, без конца и края, </a:t>
            </a:r>
            <a:br>
              <a:rPr lang="ru-RU" sz="2600" i="1" dirty="0" smtClean="0"/>
            </a:br>
            <a:r>
              <a:rPr lang="ru-RU" sz="2600" i="1" dirty="0" smtClean="0"/>
              <a:t>Тихий вечер, лодка вдалеке ... </a:t>
            </a:r>
            <a:br>
              <a:rPr lang="ru-RU" sz="2600" i="1" dirty="0" smtClean="0"/>
            </a:br>
            <a:r>
              <a:rPr lang="ru-RU" sz="2600" i="1" dirty="0" smtClean="0"/>
              <a:t>О тебе, родная, вспоминаю, </a:t>
            </a:r>
            <a:br>
              <a:rPr lang="ru-RU" sz="2600" i="1" dirty="0" smtClean="0"/>
            </a:br>
            <a:r>
              <a:rPr lang="ru-RU" sz="2600" i="1" dirty="0" smtClean="0"/>
              <a:t>О несущей воды вдаль реке. 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714356"/>
            <a:ext cx="425291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i="1" dirty="0" smtClean="0"/>
              <a:t>       Волга</a:t>
            </a:r>
            <a:r>
              <a:rPr lang="ru-RU" sz="2400" i="1" dirty="0" smtClean="0"/>
              <a:t>, Волга, волны шаловливы, </a:t>
            </a:r>
            <a:br>
              <a:rPr lang="ru-RU" sz="2400" i="1" dirty="0" smtClean="0"/>
            </a:br>
            <a:r>
              <a:rPr lang="ru-RU" sz="2400" i="1" dirty="0" smtClean="0"/>
              <a:t>Но шутить не думаю с тобой. </a:t>
            </a:r>
            <a:br>
              <a:rPr lang="ru-RU" sz="2400" i="1" dirty="0" smtClean="0"/>
            </a:br>
            <a:r>
              <a:rPr lang="ru-RU" sz="2400" i="1" dirty="0" smtClean="0"/>
              <a:t>Словно зорька утром ты красива, </a:t>
            </a:r>
            <a:br>
              <a:rPr lang="ru-RU" sz="2400" i="1" dirty="0" smtClean="0"/>
            </a:br>
            <a:r>
              <a:rPr lang="ru-RU" sz="2400" i="1" dirty="0" smtClean="0"/>
              <a:t>И на дне скрывается покой. »</a:t>
            </a:r>
            <a:endParaRPr lang="ru-RU" sz="2400" dirty="0"/>
          </a:p>
        </p:txBody>
      </p:sp>
      <p:pic>
        <p:nvPicPr>
          <p:cNvPr id="22530" name="Picture 2" descr="http://ulyanovsk.3goroda.ru/uploads/ulyanovsk-gallery/image-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7286644" cy="46270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по улицам родного города</vt:lpstr>
      <vt:lpstr>Слайд 2</vt:lpstr>
      <vt:lpstr>Музей И.А.Гончарова</vt:lpstr>
      <vt:lpstr>Слайд 4</vt:lpstr>
      <vt:lpstr>Музей-мемориал В.И.Ленина </vt:lpstr>
      <vt:lpstr>Слайд 6</vt:lpstr>
      <vt:lpstr>Сквер Н.М. Карамзина </vt:lpstr>
      <vt:lpstr>Слайд 8</vt:lpstr>
      <vt:lpstr>Слайд 9</vt:lpstr>
      <vt:lpstr>Памятник букве Ё</vt:lpstr>
      <vt:lpstr>Памятник дивану Обломова </vt:lpstr>
      <vt:lpstr>Ульяновский областной драматический театр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улицам родного города</dc:title>
  <dc:creator>Андрей</dc:creator>
  <cp:lastModifiedBy>Андрей</cp:lastModifiedBy>
  <cp:revision>18</cp:revision>
  <dcterms:created xsi:type="dcterms:W3CDTF">2015-11-24T15:59:26Z</dcterms:created>
  <dcterms:modified xsi:type="dcterms:W3CDTF">2015-11-24T18:46:09Z</dcterms:modified>
</cp:coreProperties>
</file>